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8" r:id="rId2"/>
    <p:sldId id="267" r:id="rId3"/>
    <p:sldId id="290" r:id="rId4"/>
    <p:sldId id="292" r:id="rId5"/>
    <p:sldId id="293" r:id="rId6"/>
    <p:sldId id="294" r:id="rId7"/>
    <p:sldId id="300" r:id="rId8"/>
    <p:sldId id="301" r:id="rId9"/>
  </p:sldIdLst>
  <p:sldSz cx="9144000" cy="6858000" type="screen4x3"/>
  <p:notesSz cx="6858000" cy="9144000"/>
  <p:defaultTextStyle>
    <a:defPPr>
      <a:defRPr lang="nb-NO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0"/>
      </p:ext>
    </p:extLst>
  </p:showPr>
  <p:clrMru>
    <a:srgbClr val="FFFFFF"/>
    <a:srgbClr val="FFFFD5"/>
    <a:srgbClr val="FDFEC6"/>
    <a:srgbClr val="FFFFB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7880" autoAdjust="0"/>
    <p:restoredTop sz="94660"/>
  </p:normalViewPr>
  <p:slideViewPr>
    <p:cSldViewPr>
      <p:cViewPr>
        <p:scale>
          <a:sx n="90" d="100"/>
          <a:sy n="90" d="100"/>
        </p:scale>
        <p:origin x="156" y="14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32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25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5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F3FBF02F-C4F7-47A7-899D-3A4BB75FA01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5199867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Plassholder for lysbil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Plassholder for notat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b-NO" smtClean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D321C5F-AC7C-443F-8E81-771EBF93A850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Plassholder for lysbil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Plassholder for notat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b-NO" smtClean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15745E7-35C9-4C34-A0DA-3111051EE05B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Plassholder for lysbil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Plassholder for notat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b-NO" smtClean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A593B1B-E43B-4AC4-9C91-14827F427BDF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Plassholder for lysbil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Plassholder for notat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b-NO" smtClean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C9E531B-5C5C-46C0-8437-741C1E7240C7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Plassholder for lysbil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Plassholder for notat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b-NO" smtClean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B34D930-C939-4B40-987E-DE82A24AD928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Plassholder for lysbil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Plassholder for notat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b-NO" smtClean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44B07F9-2863-45AC-8590-0E774CEF5ED4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Plassholder for lysbil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Plassholder for notat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b-NO" smtClean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75CFBAB-A312-4273-AA90-3962F0622355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Plassholder for lysbil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Plassholder for notat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b-NO" smtClean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F6467A4-B5C2-4748-848E-356CE66F3082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9D5A36-ED78-4088-924F-75DEB6149D21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xmlns="" val="2846455993"/>
      </p:ext>
    </p:extLst>
  </p:cSld>
  <p:clrMapOvr>
    <a:masterClrMapping/>
  </p:clrMapOvr>
  <p:transition>
    <p:blinds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BA2EBE-B381-4B3A-BBA6-002AD48BF589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xmlns="" val="3059062396"/>
      </p:ext>
    </p:extLst>
  </p:cSld>
  <p:clrMapOvr>
    <a:masterClrMapping/>
  </p:clrMapOvr>
  <p:transition>
    <p:blinds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EDDFD0-A166-43DE-B854-1A97107D3935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xmlns="" val="2290917887"/>
      </p:ext>
    </p:extLst>
  </p:cSld>
  <p:clrMapOvr>
    <a:masterClrMapping/>
  </p:clrMapOvr>
  <p:transition>
    <p:blinds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F5356C-9D43-4159-B151-D883FBEE5D7F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xmlns="" val="529082764"/>
      </p:ext>
    </p:extLst>
  </p:cSld>
  <p:clrMapOvr>
    <a:masterClrMapping/>
  </p:clrMapOvr>
  <p:transition>
    <p:blinds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946EE8-54F0-42BC-8208-6E5F2B11213A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xmlns="" val="1811986795"/>
      </p:ext>
    </p:extLst>
  </p:cSld>
  <p:clrMapOvr>
    <a:masterClrMapping/>
  </p:clrMapOvr>
  <p:transition>
    <p:blinds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85C781-640A-4B1D-B064-B5C58B827F28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xmlns="" val="2592492320"/>
      </p:ext>
    </p:extLst>
  </p:cSld>
  <p:clrMapOvr>
    <a:masterClrMapping/>
  </p:clrMapOvr>
  <p:transition>
    <p:blinds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EB3299-4EC2-4076-8ACE-0DD6CADF7D66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xmlns="" val="4237389072"/>
      </p:ext>
    </p:extLst>
  </p:cSld>
  <p:clrMapOvr>
    <a:masterClrMapping/>
  </p:clrMapOvr>
  <p:transition>
    <p:blinds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F9F9E7-5F3E-478A-8B00-C06982A64653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xmlns="" val="1006726359"/>
      </p:ext>
    </p:extLst>
  </p:cSld>
  <p:clrMapOvr>
    <a:masterClrMapping/>
  </p:clrMapOvr>
  <p:transition>
    <p:blinds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85AD23-D78E-4710-B694-0B8591042295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xmlns="" val="995245814"/>
      </p:ext>
    </p:extLst>
  </p:cSld>
  <p:clrMapOvr>
    <a:masterClrMapping/>
  </p:clrMapOvr>
  <p:transition>
    <p:blinds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A6BDFA-CDCD-4005-ABE6-3C5C3EC722BF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xmlns="" val="2123848289"/>
      </p:ext>
    </p:extLst>
  </p:cSld>
  <p:clrMapOvr>
    <a:masterClrMapping/>
  </p:clrMapOvr>
  <p:transition>
    <p:blinds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b-NO" noProof="0" smtClean="0"/>
              <a:t>Klikk ikonet for å legge til et bilde</a:t>
            </a:r>
            <a:endParaRPr lang="nb-NO" noProof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A5819A-4654-4675-8EAE-71443AE008FE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xmlns="" val="151856572"/>
      </p:ext>
    </p:extLst>
  </p:cSld>
  <p:clrMapOvr>
    <a:masterClrMapping/>
  </p:clrMapOvr>
  <p:transition>
    <p:blinds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75000"/>
                <a:alpha val="89000"/>
              </a:schemeClr>
            </a:gs>
            <a:gs pos="44000">
              <a:srgbClr val="FFFFFF"/>
            </a:gs>
            <a:gs pos="0">
              <a:srgbClr val="FFFFFF"/>
            </a:gs>
            <a:gs pos="100000">
              <a:srgbClr val="FFFFFF"/>
            </a:gs>
            <a:gs pos="100000">
              <a:srgbClr val="FFFFFF"/>
            </a:gs>
            <a:gs pos="100000">
              <a:srgbClr val="FFFFFF"/>
            </a:gs>
          </a:gsLst>
          <a:lin ang="7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b-NO" smtClean="0"/>
              <a:t>Klikk for å redigere tittelstil i malen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cs typeface="+mn-cs"/>
              </a:defRPr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cs typeface="+mn-cs"/>
              </a:defRPr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cs typeface="+mn-cs"/>
              </a:defRPr>
            </a:lvl1pPr>
          </a:lstStyle>
          <a:p>
            <a:pPr>
              <a:defRPr/>
            </a:pPr>
            <a:fld id="{00B3AE2B-0B66-423A-BB74-4075770FB98E}" type="slidenum">
              <a:rPr lang="nb-NO"/>
              <a:pPr>
                <a:defRPr/>
              </a:pPr>
              <a:t>‹#›</a:t>
            </a:fld>
            <a:endParaRPr lang="nb-NO"/>
          </a:p>
        </p:txBody>
      </p:sp>
      <p:pic>
        <p:nvPicPr>
          <p:cNvPr id="1031" name="Picture 9" descr="Logo_standard_150x37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92950" y="6237288"/>
            <a:ext cx="142875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blinds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74875"/>
            <a:ext cx="7772400" cy="1470025"/>
          </a:xfrm>
        </p:spPr>
        <p:txBody>
          <a:bodyPr/>
          <a:lstStyle/>
          <a:p>
            <a:pPr eaLnBrk="1" hangingPunct="1"/>
            <a:r>
              <a:rPr lang="nb-NO" smtClean="0"/>
              <a:t>Hvordan finne de ”riktige” brukertesterne?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nb-NO" smtClean="0"/>
              <a:t>Om erfaringer med brukernettverk</a:t>
            </a: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tel 1"/>
          <p:cNvSpPr>
            <a:spLocks noGrp="1"/>
          </p:cNvSpPr>
          <p:nvPr>
            <p:ph type="title"/>
          </p:nvPr>
        </p:nvSpPr>
        <p:spPr>
          <a:xfrm>
            <a:off x="685800" y="630238"/>
            <a:ext cx="7772400" cy="1143000"/>
          </a:xfrm>
        </p:spPr>
        <p:txBody>
          <a:bodyPr/>
          <a:lstStyle/>
          <a:p>
            <a:r>
              <a:rPr lang="nb-NO" smtClean="0"/>
              <a:t>Påstand: Får ikke tak i brukere</a:t>
            </a:r>
          </a:p>
        </p:txBody>
      </p:sp>
      <p:sp>
        <p:nvSpPr>
          <p:cNvPr id="9219" name="Plassholder for innhold 5"/>
          <p:cNvSpPr>
            <a:spLocks noGrp="1"/>
          </p:cNvSpPr>
          <p:nvPr>
            <p:ph idx="1"/>
          </p:nvPr>
        </p:nvSpPr>
        <p:spPr>
          <a:xfrm>
            <a:off x="687388" y="2051050"/>
            <a:ext cx="7772400" cy="4114800"/>
          </a:xfrm>
        </p:spPr>
        <p:txBody>
          <a:bodyPr/>
          <a:lstStyle/>
          <a:p>
            <a:r>
              <a:rPr lang="nb-NO" smtClean="0"/>
              <a:t>For få tilgjengelige brukere</a:t>
            </a:r>
          </a:p>
          <a:p>
            <a:r>
              <a:rPr lang="nb-NO" smtClean="0"/>
              <a:t>Overforbruk</a:t>
            </a:r>
          </a:p>
          <a:p>
            <a:r>
              <a:rPr lang="nb-NO" smtClean="0"/>
              <a:t>Påstand: Ikke tilstrekkelig verdsatt</a:t>
            </a:r>
          </a:p>
          <a:p>
            <a:r>
              <a:rPr lang="nb-NO" smtClean="0"/>
              <a:t>For få oppdrag</a:t>
            </a: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tel 1"/>
          <p:cNvSpPr>
            <a:spLocks noGrp="1"/>
          </p:cNvSpPr>
          <p:nvPr>
            <p:ph type="title"/>
          </p:nvPr>
        </p:nvSpPr>
        <p:spPr>
          <a:xfrm>
            <a:off x="539750" y="557213"/>
            <a:ext cx="8135938" cy="1143000"/>
          </a:xfrm>
        </p:spPr>
        <p:txBody>
          <a:bodyPr/>
          <a:lstStyle/>
          <a:p>
            <a:r>
              <a:rPr lang="nb-NO" dirty="0" smtClean="0"/>
              <a:t>Brukernettverk</a:t>
            </a:r>
          </a:p>
        </p:txBody>
      </p:sp>
      <p:sp>
        <p:nvSpPr>
          <p:cNvPr id="15363" name="Plassholder for innhold 2"/>
          <p:cNvSpPr>
            <a:spLocks noGrp="1"/>
          </p:cNvSpPr>
          <p:nvPr>
            <p:ph idx="1"/>
          </p:nvPr>
        </p:nvSpPr>
        <p:spPr>
          <a:xfrm>
            <a:off x="1048072" y="2266950"/>
            <a:ext cx="7772400" cy="4114800"/>
          </a:xfrm>
        </p:spPr>
        <p:txBody>
          <a:bodyPr/>
          <a:lstStyle/>
          <a:p>
            <a:r>
              <a:rPr lang="nb-NO" dirty="0" smtClean="0"/>
              <a:t>Klare til å ta oppgaven</a:t>
            </a:r>
          </a:p>
          <a:p>
            <a:r>
              <a:rPr lang="nb-NO" dirty="0" smtClean="0"/>
              <a:t>Sikre skolering</a:t>
            </a:r>
          </a:p>
          <a:p>
            <a:r>
              <a:rPr lang="nb-NO" dirty="0" smtClean="0"/>
              <a:t>Erfaringsutveksling</a:t>
            </a: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tel 2"/>
          <p:cNvSpPr>
            <a:spLocks noGrp="1"/>
          </p:cNvSpPr>
          <p:nvPr>
            <p:ph type="title"/>
          </p:nvPr>
        </p:nvSpPr>
        <p:spPr>
          <a:xfrm>
            <a:off x="684213" y="627063"/>
            <a:ext cx="7772400" cy="1362075"/>
          </a:xfrm>
        </p:spPr>
        <p:txBody>
          <a:bodyPr/>
          <a:lstStyle/>
          <a:p>
            <a:pPr algn="ctr">
              <a:defRPr/>
            </a:pPr>
            <a:r>
              <a:rPr lang="nb-NO" sz="4400" dirty="0" smtClean="0"/>
              <a:t>Kritiske faktorer</a:t>
            </a:r>
            <a:endParaRPr lang="nb-NO" sz="4400" dirty="0"/>
          </a:p>
        </p:txBody>
      </p:sp>
      <p:sp>
        <p:nvSpPr>
          <p:cNvPr id="11267" name="Plassholder for tekst 3"/>
          <p:cNvSpPr>
            <a:spLocks noGrp="1"/>
          </p:cNvSpPr>
          <p:nvPr>
            <p:ph type="body" idx="1"/>
          </p:nvPr>
        </p:nvSpPr>
        <p:spPr>
          <a:xfrm>
            <a:off x="899740" y="1772816"/>
            <a:ext cx="7632700" cy="2448049"/>
          </a:xfrm>
        </p:spPr>
        <p:txBody>
          <a:bodyPr/>
          <a:lstStyle/>
          <a:p>
            <a:pPr marL="342900" indent="-342900">
              <a:buFontTx/>
              <a:buChar char="•"/>
            </a:pPr>
            <a:r>
              <a:rPr lang="nb-NO" sz="2800" dirty="0" smtClean="0"/>
              <a:t>Betalingsvillighet</a:t>
            </a:r>
          </a:p>
          <a:p>
            <a:pPr marL="342900" indent="-342900">
              <a:buFontTx/>
              <a:buChar char="•"/>
            </a:pPr>
            <a:r>
              <a:rPr lang="nb-NO" sz="2800" dirty="0" smtClean="0"/>
              <a:t>Prosjekt FFO</a:t>
            </a:r>
          </a:p>
          <a:p>
            <a:pPr marL="342900" indent="-342900">
              <a:buFontTx/>
              <a:buChar char="•"/>
            </a:pPr>
            <a:r>
              <a:rPr lang="nb-NO" sz="2800" dirty="0" smtClean="0"/>
              <a:t>Redd for å bli holdt ansvarlig</a:t>
            </a:r>
          </a:p>
          <a:p>
            <a:pPr marL="342900" indent="-342900">
              <a:buFontTx/>
              <a:buChar char="•"/>
            </a:pPr>
            <a:r>
              <a:rPr lang="nb-NO" sz="2800" dirty="0" smtClean="0"/>
              <a:t>Praktiske utfordringer: Geografi og tid</a:t>
            </a: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tel 1"/>
          <p:cNvSpPr>
            <a:spLocks noGrp="1"/>
          </p:cNvSpPr>
          <p:nvPr>
            <p:ph type="title"/>
          </p:nvPr>
        </p:nvSpPr>
        <p:spPr>
          <a:xfrm>
            <a:off x="687388" y="701675"/>
            <a:ext cx="7772400" cy="1143000"/>
          </a:xfrm>
        </p:spPr>
        <p:txBody>
          <a:bodyPr/>
          <a:lstStyle/>
          <a:p>
            <a:r>
              <a:rPr lang="nb-NO" smtClean="0"/>
              <a:t>Brukerkompetanse</a:t>
            </a:r>
          </a:p>
        </p:txBody>
      </p:sp>
      <p:sp>
        <p:nvSpPr>
          <p:cNvPr id="15363" name="Plassholder for innhold 2"/>
          <p:cNvSpPr>
            <a:spLocks noGrp="1"/>
          </p:cNvSpPr>
          <p:nvPr>
            <p:ph idx="1"/>
          </p:nvPr>
        </p:nvSpPr>
        <p:spPr>
          <a:xfrm>
            <a:off x="684213" y="1978496"/>
            <a:ext cx="7772400" cy="4114800"/>
          </a:xfrm>
        </p:spPr>
        <p:txBody>
          <a:bodyPr/>
          <a:lstStyle/>
          <a:p>
            <a:r>
              <a:rPr lang="nb-NO" smtClean="0"/>
              <a:t>Prosjektet Universal Ucer Competence</a:t>
            </a:r>
          </a:p>
          <a:p>
            <a:r>
              <a:rPr lang="nb-NO" smtClean="0"/>
              <a:t>Vite hva måler</a:t>
            </a:r>
          </a:p>
          <a:p>
            <a:r>
              <a:rPr lang="nb-NO" smtClean="0"/>
              <a:t>Definere kompetansenivå</a:t>
            </a:r>
          </a:p>
          <a:p>
            <a:r>
              <a:rPr lang="nb-NO" smtClean="0"/>
              <a:t>Vanskeligere med tilfeldige brukere</a:t>
            </a: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tel 1"/>
          <p:cNvSpPr>
            <a:spLocks noGrp="1"/>
          </p:cNvSpPr>
          <p:nvPr>
            <p:ph type="title"/>
          </p:nvPr>
        </p:nvSpPr>
        <p:spPr>
          <a:xfrm>
            <a:off x="687388" y="701675"/>
            <a:ext cx="7772400" cy="1143000"/>
          </a:xfrm>
        </p:spPr>
        <p:txBody>
          <a:bodyPr/>
          <a:lstStyle/>
          <a:p>
            <a:r>
              <a:rPr lang="nb-NO" smtClean="0"/>
              <a:t>Team WWW</a:t>
            </a:r>
          </a:p>
        </p:txBody>
      </p:sp>
      <p:sp>
        <p:nvSpPr>
          <p:cNvPr id="15363" name="Plassholder for innhold 2"/>
          <p:cNvSpPr>
            <a:spLocks noGrp="1"/>
          </p:cNvSpPr>
          <p:nvPr>
            <p:ph idx="1"/>
          </p:nvPr>
        </p:nvSpPr>
        <p:spPr>
          <a:xfrm>
            <a:off x="832048" y="2050504"/>
            <a:ext cx="7772400" cy="4114800"/>
          </a:xfrm>
        </p:spPr>
        <p:txBody>
          <a:bodyPr/>
          <a:lstStyle/>
          <a:p>
            <a:r>
              <a:rPr lang="nb-NO" dirty="0" err="1" smtClean="0"/>
              <a:t>MediaLTs</a:t>
            </a:r>
            <a:r>
              <a:rPr lang="nb-NO" dirty="0" smtClean="0"/>
              <a:t> brukertestlag</a:t>
            </a:r>
          </a:p>
          <a:p>
            <a:r>
              <a:rPr lang="nb-NO" dirty="0" smtClean="0"/>
              <a:t>50 personer med ulike funksjonshemninger</a:t>
            </a:r>
          </a:p>
          <a:p>
            <a:r>
              <a:rPr lang="nb-NO" dirty="0" smtClean="0"/>
              <a:t>Fra nybegynner til erfaren</a:t>
            </a:r>
          </a:p>
          <a:p>
            <a:r>
              <a:rPr lang="nb-NO" dirty="0" smtClean="0"/>
              <a:t>Sette sammen ”riktige” kombinasjoner</a:t>
            </a: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tel 1"/>
          <p:cNvSpPr>
            <a:spLocks noGrp="1"/>
          </p:cNvSpPr>
          <p:nvPr>
            <p:ph type="title"/>
          </p:nvPr>
        </p:nvSpPr>
        <p:spPr>
          <a:xfrm>
            <a:off x="687388" y="701675"/>
            <a:ext cx="7772400" cy="1143000"/>
          </a:xfrm>
        </p:spPr>
        <p:txBody>
          <a:bodyPr/>
          <a:lstStyle/>
          <a:p>
            <a:r>
              <a:rPr lang="nb-NO" smtClean="0"/>
              <a:t>Erfaringer team WWW</a:t>
            </a:r>
          </a:p>
        </p:txBody>
      </p:sp>
      <p:sp>
        <p:nvSpPr>
          <p:cNvPr id="15363" name="Plassholder for innhold 2"/>
          <p:cNvSpPr>
            <a:spLocks noGrp="1"/>
          </p:cNvSpPr>
          <p:nvPr>
            <p:ph idx="1"/>
          </p:nvPr>
        </p:nvSpPr>
        <p:spPr>
          <a:xfrm>
            <a:off x="684213" y="1989138"/>
            <a:ext cx="7772400" cy="4114800"/>
          </a:xfrm>
        </p:spPr>
        <p:txBody>
          <a:bodyPr/>
          <a:lstStyle/>
          <a:p>
            <a:r>
              <a:rPr lang="nb-NO" smtClean="0"/>
              <a:t>Lite brukt</a:t>
            </a:r>
          </a:p>
          <a:p>
            <a:r>
              <a:rPr lang="nb-NO" smtClean="0"/>
              <a:t>Effektivt, når brukt</a:t>
            </a: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tel 1"/>
          <p:cNvSpPr>
            <a:spLocks noGrp="1"/>
          </p:cNvSpPr>
          <p:nvPr>
            <p:ph type="title"/>
          </p:nvPr>
        </p:nvSpPr>
        <p:spPr>
          <a:xfrm>
            <a:off x="687388" y="620713"/>
            <a:ext cx="7772400" cy="1143000"/>
          </a:xfrm>
        </p:spPr>
        <p:txBody>
          <a:bodyPr/>
          <a:lstStyle/>
          <a:p>
            <a:r>
              <a:rPr lang="nb-NO" smtClean="0"/>
              <a:t>Oppsummering</a:t>
            </a:r>
          </a:p>
        </p:txBody>
      </p:sp>
      <p:sp>
        <p:nvSpPr>
          <p:cNvPr id="15363" name="Plassholder for innhold 2"/>
          <p:cNvSpPr>
            <a:spLocks noGrp="1"/>
          </p:cNvSpPr>
          <p:nvPr>
            <p:ph idx="1"/>
          </p:nvPr>
        </p:nvSpPr>
        <p:spPr>
          <a:xfrm>
            <a:off x="684213" y="1844675"/>
            <a:ext cx="7772400" cy="4114800"/>
          </a:xfrm>
        </p:spPr>
        <p:txBody>
          <a:bodyPr/>
          <a:lstStyle/>
          <a:p>
            <a:r>
              <a:rPr lang="nb-NO" dirty="0" smtClean="0"/>
              <a:t>Vanskelige å få tak i</a:t>
            </a:r>
          </a:p>
          <a:p>
            <a:r>
              <a:rPr lang="nb-NO" dirty="0" smtClean="0"/>
              <a:t>Overforbruk</a:t>
            </a:r>
          </a:p>
          <a:p>
            <a:r>
              <a:rPr lang="nb-NO" dirty="0" smtClean="0"/>
              <a:t>Verdsette</a:t>
            </a:r>
          </a:p>
          <a:p>
            <a:r>
              <a:rPr lang="nb-NO" dirty="0" smtClean="0"/>
              <a:t>Testlag </a:t>
            </a: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</p:bldLst>
  </p:timing>
</p:sld>
</file>

<file path=ppt/theme/theme1.xml><?xml version="1.0" encoding="utf-8"?>
<a:theme xmlns:a="http://schemas.openxmlformats.org/drawingml/2006/main" name="Medialt_powerpoint_mal">
  <a:themeElements>
    <a:clrScheme name="">
      <a:dk1>
        <a:srgbClr val="0000FF"/>
      </a:dk1>
      <a:lt1>
        <a:srgbClr val="FFFF99"/>
      </a:lt1>
      <a:dk2>
        <a:srgbClr val="FF3300"/>
      </a:dk2>
      <a:lt2>
        <a:srgbClr val="808080"/>
      </a:lt2>
      <a:accent1>
        <a:srgbClr val="00CC99"/>
      </a:accent1>
      <a:accent2>
        <a:srgbClr val="3333CC"/>
      </a:accent2>
      <a:accent3>
        <a:srgbClr val="FFFFCA"/>
      </a:accent3>
      <a:accent4>
        <a:srgbClr val="0000DA"/>
      </a:accent4>
      <a:accent5>
        <a:srgbClr val="AAE2CA"/>
      </a:accent5>
      <a:accent6>
        <a:srgbClr val="2D2DB9"/>
      </a:accent6>
      <a:hlink>
        <a:srgbClr val="003399"/>
      </a:hlink>
      <a:folHlink>
        <a:srgbClr val="B2B2B2"/>
      </a:folHlink>
    </a:clrScheme>
    <a:fontScheme name="lillestrøm_medial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lillestrøm_medialt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illestrøm_medialt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illestrøm_medialt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illestrøm_medialt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illestrøm_medial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illestrøm_medial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illestrøm_medial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Medialt_powerpoint_mal</Template>
  <TotalTime>2002</TotalTime>
  <Words>117</Words>
  <Application>Microsoft Office PowerPoint</Application>
  <PresentationFormat>Skjermfremvisning (4:3)</PresentationFormat>
  <Paragraphs>42</Paragraphs>
  <Slides>8</Slides>
  <Notes>8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8</vt:i4>
      </vt:variant>
    </vt:vector>
  </HeadingPairs>
  <TitlesOfParts>
    <vt:vector size="9" baseType="lpstr">
      <vt:lpstr>Medialt_powerpoint_mal</vt:lpstr>
      <vt:lpstr>Hvordan finne de ”riktige” brukertesterne?</vt:lpstr>
      <vt:lpstr>Påstand: Får ikke tak i brukere</vt:lpstr>
      <vt:lpstr>Brukernettverk</vt:lpstr>
      <vt:lpstr>Kritiske faktorer</vt:lpstr>
      <vt:lpstr>Brukerkompetanse</vt:lpstr>
      <vt:lpstr>Team WWW</vt:lpstr>
      <vt:lpstr>Erfaringer team WWW</vt:lpstr>
      <vt:lpstr>Oppsummering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Lysbilde 1</dc:title>
  <dc:creator>Trond Ausland</dc:creator>
  <cp:lastModifiedBy>Magne</cp:lastModifiedBy>
  <cp:revision>146</cp:revision>
  <dcterms:created xsi:type="dcterms:W3CDTF">2009-11-03T07:41:42Z</dcterms:created>
  <dcterms:modified xsi:type="dcterms:W3CDTF">2011-11-30T13:35:41Z</dcterms:modified>
</cp:coreProperties>
</file>