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nb-NO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D5"/>
    <a:srgbClr val="FDFEC6"/>
    <a:srgbClr val="FFFF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80" autoAdjust="0"/>
    <p:restoredTop sz="94660"/>
  </p:normalViewPr>
  <p:slideViewPr>
    <p:cSldViewPr>
      <p:cViewPr varScale="1">
        <p:scale>
          <a:sx n="131" d="100"/>
          <a:sy n="131" d="100"/>
        </p:scale>
        <p:origin x="-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207EB5-CFF0-4D5D-AD0A-D53601F1D5D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6E74C-D499-4388-A6D2-54BE48B3C211}" type="slidenum">
              <a:rPr lang="nb-NO" smtClean="0"/>
              <a:pPr/>
              <a:t>1</a:t>
            </a:fld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5D4B1-499E-41C8-B719-35851D75B330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73078-4D32-4B0C-BA15-E6D69D6AC798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16C4F-33E2-4544-85AC-2463F4835805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469C0-C31B-4617-BDC1-2A2710FF8F27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290D9-02ED-4C10-9CA8-C398BFF3A1DB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A9FB1-A80C-4D01-BE9A-F63419A6628E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21487-BAA6-427B-B9E7-89EDB06727E1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2CD75-ED45-4F9D-90B1-A292F4808FB5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B52BB-0714-4F7F-BFB3-9C617AF31E8F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9D160-90DD-4ACA-B646-A9D04FD6ADB5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0F3E5-DB08-4635-87AC-23406321B8C3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  <a:alpha val="89000"/>
              </a:schemeClr>
            </a:gs>
            <a:gs pos="44000">
              <a:srgbClr val="FFFFFF"/>
            </a:gs>
            <a:gs pos="0">
              <a:srgbClr val="FFFFFF"/>
            </a:gs>
            <a:gs pos="100000">
              <a:srgbClr val="FFFFFF"/>
            </a:gs>
            <a:gs pos="100000">
              <a:srgbClr val="FFFFFF"/>
            </a:gs>
            <a:gs pos="100000">
              <a:srgbClr val="FFFFFF"/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tittelstil i malen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nb-N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nb-N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7E9B2A-4214-4B80-BA2B-6BB10D591627}" type="slidenum">
              <a:rPr lang="nb-NO"/>
              <a:pPr/>
              <a:t>‹#›</a:t>
            </a:fld>
            <a:endParaRPr lang="nb-NO"/>
          </a:p>
        </p:txBody>
      </p:sp>
      <p:pic>
        <p:nvPicPr>
          <p:cNvPr id="1033" name="Picture 9" descr="Logo_standard_150x3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92950" y="6237288"/>
            <a:ext cx="1428750" cy="3524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alt.no/fri-programvare/314.aspx" TargetMode="External"/><Relationship Id="rId2" Type="http://schemas.openxmlformats.org/officeDocument/2006/relationships/hyperlink" Target="http://www.medialt.no/sluttrapport/500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iprog.no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rond.MEDIALT\Desktop\morten_linux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1470025"/>
          </a:xfrm>
        </p:spPr>
        <p:txBody>
          <a:bodyPr/>
          <a:lstStyle/>
          <a:p>
            <a:r>
              <a:rPr lang="nb-NO" dirty="0" smtClean="0"/>
              <a:t>Muligheter og utfordringer med fri programvare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2432045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nb-NO" dirty="0" smtClean="0"/>
              <a:t>Oppsummering av tester av norske Linux-distribusjoner og annen fri programvare med ulik hjelpemiddelteknologi.</a:t>
            </a:r>
            <a:endParaRPr lang="nb-NO" dirty="0"/>
          </a:p>
        </p:txBody>
      </p:sp>
      <p:pic>
        <p:nvPicPr>
          <p:cNvPr id="5" name="Bilde 4" descr="Bilde: Medialts mott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0" y="4748230"/>
            <a:ext cx="4445000" cy="11811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Kort oppsummering (Windows)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 smtClean="0"/>
              <a:t>Open</a:t>
            </a:r>
            <a:r>
              <a:rPr lang="nb-NO" dirty="0" smtClean="0"/>
              <a:t> Office fungerer dårlig med kommersielle </a:t>
            </a:r>
            <a:r>
              <a:rPr lang="nb-NO" dirty="0" err="1" smtClean="0"/>
              <a:t>skjermlesere/forstørrere</a:t>
            </a:r>
            <a:endParaRPr lang="nb-NO" dirty="0" smtClean="0"/>
          </a:p>
          <a:p>
            <a:r>
              <a:rPr lang="nb-NO" dirty="0" smtClean="0"/>
              <a:t>Gratis skjermleser fungerer brukbart i Windows/MS Office (NVDA)</a:t>
            </a:r>
            <a:endParaRPr lang="nb-NO" dirty="0"/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Foreslåtte tiltak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b-NO" dirty="0" smtClean="0"/>
              <a:t>Utvikle </a:t>
            </a:r>
            <a:r>
              <a:rPr lang="nb-NO" dirty="0" err="1" smtClean="0"/>
              <a:t>info-hefter</a:t>
            </a:r>
            <a:r>
              <a:rPr lang="nb-NO" dirty="0" smtClean="0"/>
              <a:t> og opplæringsmateriell </a:t>
            </a:r>
          </a:p>
          <a:p>
            <a:r>
              <a:rPr lang="nb-NO" dirty="0" smtClean="0"/>
              <a:t>Nettbasert kompetanseutveksling </a:t>
            </a:r>
          </a:p>
          <a:p>
            <a:r>
              <a:rPr lang="nb-NO" dirty="0" smtClean="0"/>
              <a:t>Tilbud om brukerstøtte rettet spesielt mot funksjonshemmede</a:t>
            </a:r>
          </a:p>
          <a:p>
            <a:r>
              <a:rPr lang="nb-NO" dirty="0" smtClean="0"/>
              <a:t>Tilby en </a:t>
            </a:r>
            <a:r>
              <a:rPr lang="nb-NO" dirty="0" err="1" smtClean="0"/>
              <a:t>pilot-gruppe</a:t>
            </a:r>
            <a:r>
              <a:rPr lang="nb-NO" dirty="0" smtClean="0"/>
              <a:t> billige </a:t>
            </a:r>
            <a:r>
              <a:rPr lang="nb-NO" dirty="0" err="1" smtClean="0"/>
              <a:t>PCer</a:t>
            </a:r>
            <a:r>
              <a:rPr lang="nb-NO" dirty="0" smtClean="0"/>
              <a:t> </a:t>
            </a:r>
          </a:p>
          <a:p>
            <a:r>
              <a:rPr lang="nb-NO" dirty="0" smtClean="0"/>
              <a:t>Utvikle en </a:t>
            </a:r>
            <a:r>
              <a:rPr lang="nb-NO" dirty="0" err="1" smtClean="0"/>
              <a:t>DAISY-avspiller</a:t>
            </a:r>
            <a:r>
              <a:rPr lang="nb-NO" dirty="0" smtClean="0"/>
              <a:t> </a:t>
            </a:r>
          </a:p>
          <a:p>
            <a:r>
              <a:rPr lang="nb-NO" dirty="0" smtClean="0"/>
              <a:t>Teste/videreutvikle løsninger for OCR</a:t>
            </a:r>
          </a:p>
          <a:p>
            <a:r>
              <a:rPr lang="nb-NO" dirty="0" smtClean="0"/>
              <a:t>Forbedre skjermleser og norsk tale for Linux </a:t>
            </a:r>
          </a:p>
          <a:p>
            <a:r>
              <a:rPr lang="nb-NO" dirty="0" smtClean="0"/>
              <a:t>Lokalisere en fri skjermleser for Windows </a:t>
            </a:r>
            <a:endParaRPr lang="nb-NO" dirty="0"/>
          </a:p>
        </p:txBody>
      </p:sp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Mer info.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Sluttrapport: </a:t>
            </a:r>
            <a:r>
              <a:rPr lang="nb-NO" dirty="0" smtClean="0">
                <a:hlinkClick r:id="rId2"/>
              </a:rPr>
              <a:t>http://www.medialt.no/sluttrapport/500.aspx</a:t>
            </a:r>
            <a:endParaRPr lang="nb-NO" dirty="0" smtClean="0"/>
          </a:p>
          <a:p>
            <a:r>
              <a:rPr lang="nb-NO" dirty="0" smtClean="0"/>
              <a:t>Prosjektsider: </a:t>
            </a:r>
            <a:r>
              <a:rPr lang="nb-NO" dirty="0" smtClean="0">
                <a:hlinkClick r:id="rId3"/>
              </a:rPr>
              <a:t>http://www.medialt.no/fri-programvare/314.aspx</a:t>
            </a:r>
            <a:endParaRPr lang="nb-NO" dirty="0" smtClean="0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Microsoft monopol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Produsenter av hjelpemidler har hatt en plattform å jobbe mot</a:t>
            </a:r>
          </a:p>
          <a:p>
            <a:r>
              <a:rPr lang="nb-NO" dirty="0" smtClean="0"/>
              <a:t>Lovverk (ADA)</a:t>
            </a:r>
          </a:p>
          <a:p>
            <a:r>
              <a:rPr lang="nb-NO" dirty="0" smtClean="0"/>
              <a:t>Brukervennlig?</a:t>
            </a:r>
          </a:p>
          <a:p>
            <a:r>
              <a:rPr lang="nb-NO" dirty="0" smtClean="0"/>
              <a:t>MS gode på alternative fremgangsmåter</a:t>
            </a:r>
            <a:endParaRPr lang="nb-NO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Regjeringen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nn-NO" dirty="0" smtClean="0"/>
              <a:t>	Regjeringa </a:t>
            </a:r>
            <a:r>
              <a:rPr lang="nn-NO" dirty="0" smtClean="0"/>
              <a:t>vil basere sin programvarepolitikk primært på opne standardar, og ønskjer større bruk av open kjeldekode. Bruk av opne </a:t>
            </a:r>
            <a:r>
              <a:rPr lang="nn-NO" dirty="0" err="1" smtClean="0"/>
              <a:t>IKT-standardar</a:t>
            </a:r>
            <a:r>
              <a:rPr lang="nn-NO" dirty="0" smtClean="0"/>
              <a:t> </a:t>
            </a:r>
            <a:r>
              <a:rPr lang="nn-NO" dirty="0" smtClean="0"/>
              <a:t>er viktig, mellom anna fordi det gir betre samhandling mellom verksemder, og motverkar at offentlege verksemder og brukarar blir låste til spesielle teknologiar og leverandørar. Regjeringa ønskjer og at offentlege verksemder i større grad tek i bruk løysingar baserte på open kjeldekode. Ein kultur for å dele eigenutvikla programvare vil kunne komme organisasjonar, bedrifter, studentar og </a:t>
            </a:r>
            <a:r>
              <a:rPr lang="nn-NO" dirty="0" err="1" smtClean="0"/>
              <a:t>IKT-spesialistar</a:t>
            </a:r>
            <a:r>
              <a:rPr lang="nn-NO" dirty="0" smtClean="0"/>
              <a:t> til gode.</a:t>
            </a:r>
            <a:endParaRPr lang="nb-NO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Økt bruk av </a:t>
            </a:r>
            <a:r>
              <a:rPr lang="nb-NO" dirty="0" err="1" smtClean="0"/>
              <a:t>OpenOffice</a:t>
            </a:r>
            <a:r>
              <a:rPr lang="nb-NO" dirty="0" smtClean="0"/>
              <a:t> i offentlig sektor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>
                <a:hlinkClick r:id="rId2"/>
              </a:rPr>
              <a:t>http://www.friprog.no/</a:t>
            </a:r>
            <a:endParaRPr lang="nb-NO" dirty="0" smtClean="0"/>
          </a:p>
          <a:p>
            <a:r>
              <a:rPr lang="nb-NO" dirty="0" smtClean="0"/>
              <a:t>Nyhetsbrev fra </a:t>
            </a:r>
            <a:r>
              <a:rPr lang="nb-NO" dirty="0" err="1" smtClean="0"/>
              <a:t>friprog</a:t>
            </a:r>
            <a:r>
              <a:rPr lang="nb-NO" dirty="0" smtClean="0"/>
              <a:t>, 17.11.2008</a:t>
            </a:r>
          </a:p>
          <a:p>
            <a:r>
              <a:rPr lang="nb-NO" dirty="0" smtClean="0"/>
              <a:t>2 mill (til </a:t>
            </a:r>
            <a:r>
              <a:rPr lang="nb-NO" dirty="0" err="1" smtClean="0"/>
              <a:t>Friprog-senteret</a:t>
            </a:r>
            <a:r>
              <a:rPr lang="nb-NO" dirty="0" smtClean="0"/>
              <a:t>)</a:t>
            </a:r>
          </a:p>
          <a:p>
            <a:r>
              <a:rPr lang="nb-NO" dirty="0" smtClean="0"/>
              <a:t>Få </a:t>
            </a:r>
            <a:r>
              <a:rPr lang="nb-NO" dirty="0" err="1" smtClean="0"/>
              <a:t>OpenOffice</a:t>
            </a:r>
            <a:r>
              <a:rPr lang="nb-NO" dirty="0" smtClean="0"/>
              <a:t> til å fungere ukomplisert i offentlig sektor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Prosjektmål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b-NO" dirty="0" smtClean="0"/>
              <a:t>Kartlegge tilgjengelighet for funksjonshemmede i norske Linux-distribusjoner og i viktig programvare. Videre skal evt. utfordringer identifiseres med forslag til mulige tiltak.</a:t>
            </a:r>
          </a:p>
          <a:p>
            <a:pPr lvl="1"/>
            <a:r>
              <a:rPr lang="nb-NO" dirty="0" smtClean="0"/>
              <a:t>Oversikt</a:t>
            </a:r>
          </a:p>
          <a:p>
            <a:pPr lvl="1"/>
            <a:r>
              <a:rPr lang="nb-NO" dirty="0" smtClean="0"/>
              <a:t>Kartlegge brukergrupper/fora</a:t>
            </a:r>
          </a:p>
          <a:p>
            <a:pPr lvl="1"/>
            <a:r>
              <a:rPr lang="nb-NO" dirty="0" smtClean="0"/>
              <a:t>Hjelpemidler og norske tilpasninger</a:t>
            </a:r>
          </a:p>
          <a:p>
            <a:pPr lvl="1"/>
            <a:r>
              <a:rPr lang="nb-NO" dirty="0" smtClean="0"/>
              <a:t>Vurdere applikasjoner</a:t>
            </a:r>
          </a:p>
          <a:p>
            <a:pPr lvl="1"/>
            <a:r>
              <a:rPr lang="nb-NO" dirty="0" smtClean="0"/>
              <a:t>Behov for kompetanse (installasjon/drift)</a:t>
            </a:r>
          </a:p>
          <a:p>
            <a:pPr lvl="1"/>
            <a:r>
              <a:rPr lang="nb-NO" dirty="0" smtClean="0"/>
              <a:t>Tilgjengeliggjøre prosjektresultater</a:t>
            </a:r>
            <a:endParaRPr lang="nb-NO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Kort om metodikk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Brukertester </a:t>
            </a:r>
            <a:r>
              <a:rPr lang="nb-NO" dirty="0" err="1" smtClean="0"/>
              <a:t>ihht</a:t>
            </a:r>
            <a:r>
              <a:rPr lang="nb-NO" dirty="0" smtClean="0"/>
              <a:t>. en spesifisert testplan </a:t>
            </a:r>
          </a:p>
          <a:p>
            <a:r>
              <a:rPr lang="nb-NO" dirty="0" err="1" smtClean="0"/>
              <a:t>Litteratursøk</a:t>
            </a:r>
            <a:r>
              <a:rPr lang="nb-NO" dirty="0" smtClean="0"/>
              <a:t> (web)</a:t>
            </a:r>
          </a:p>
          <a:p>
            <a:r>
              <a:rPr lang="nb-NO" dirty="0" smtClean="0"/>
              <a:t>Kontakt med funksjonshemmede brukere</a:t>
            </a:r>
            <a:endParaRPr lang="nb-NO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Testplan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Linux inkl. hjelpemiddelteknologi</a:t>
            </a:r>
          </a:p>
          <a:p>
            <a:r>
              <a:rPr lang="nb-NO" dirty="0" smtClean="0"/>
              <a:t>Vanlige </a:t>
            </a:r>
            <a:r>
              <a:rPr lang="nb-NO" dirty="0" err="1" smtClean="0"/>
              <a:t>linux-applikasjoner</a:t>
            </a:r>
            <a:endParaRPr lang="nb-NO" dirty="0" smtClean="0"/>
          </a:p>
          <a:p>
            <a:r>
              <a:rPr lang="nb-NO" dirty="0" err="1" smtClean="0"/>
              <a:t>Open</a:t>
            </a:r>
            <a:r>
              <a:rPr lang="nb-NO" dirty="0" smtClean="0"/>
              <a:t> Office (også i Windows)</a:t>
            </a:r>
          </a:p>
          <a:p>
            <a:r>
              <a:rPr lang="nb-NO" dirty="0" smtClean="0"/>
              <a:t>Fri Windows-skjermleser</a:t>
            </a:r>
          </a:p>
          <a:p>
            <a:r>
              <a:rPr lang="nb-NO" dirty="0" smtClean="0"/>
              <a:t>Testplanen er gjengitt </a:t>
            </a:r>
            <a:r>
              <a:rPr lang="nb-NO" smtClean="0"/>
              <a:t>i sluttrapporten.</a:t>
            </a:r>
            <a:endParaRPr lang="nb-NO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rten_linux.wmv" descr="Video: Morten demonstrerer Asus EE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500042"/>
            <a:ext cx="6858000" cy="54864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1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Kort oppsummering (Linux)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b-NO" dirty="0" smtClean="0"/>
              <a:t>Innebygget tilgjengelighet tilsvarende som Windows</a:t>
            </a:r>
          </a:p>
          <a:p>
            <a:r>
              <a:rPr lang="nb-NO" dirty="0" smtClean="0"/>
              <a:t>Hjelpemidler for bevegelseshemmede kan brukes</a:t>
            </a:r>
          </a:p>
          <a:p>
            <a:r>
              <a:rPr lang="nb-NO" dirty="0" smtClean="0"/>
              <a:t>Lite/ingen spesielle hjelpemidler for lese/skrivevansker</a:t>
            </a:r>
          </a:p>
          <a:p>
            <a:r>
              <a:rPr lang="nb-NO" dirty="0" smtClean="0"/>
              <a:t>Skjermleser/forstørrer er ustabil</a:t>
            </a:r>
          </a:p>
          <a:p>
            <a:r>
              <a:rPr lang="nb-NO" dirty="0" smtClean="0"/>
              <a:t>Mindre funksjonsrike hjelpemidler for synshemmede</a:t>
            </a:r>
          </a:p>
          <a:p>
            <a:r>
              <a:rPr lang="nb-NO" dirty="0" smtClean="0"/>
              <a:t>Det er mulig å gjøre mye med en grafisk Linux-distribusjon også for synshemmede.</a:t>
            </a:r>
          </a:p>
          <a:p>
            <a:r>
              <a:rPr lang="nb-NO" dirty="0" smtClean="0"/>
              <a:t>Se foreslåtte tiltak</a:t>
            </a:r>
            <a:endParaRPr lang="nb-NO" dirty="0"/>
          </a:p>
        </p:txBody>
      </p:sp>
    </p:spTree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lillestrøm_medialt">
  <a:themeElements>
    <a:clrScheme name="">
      <a:dk1>
        <a:srgbClr val="0000FF"/>
      </a:dk1>
      <a:lt1>
        <a:srgbClr val="FFFF99"/>
      </a:lt1>
      <a:dk2>
        <a:srgbClr val="FF3300"/>
      </a:dk2>
      <a:lt2>
        <a:srgbClr val="808080"/>
      </a:lt2>
      <a:accent1>
        <a:srgbClr val="00CC99"/>
      </a:accent1>
      <a:accent2>
        <a:srgbClr val="3333CC"/>
      </a:accent2>
      <a:accent3>
        <a:srgbClr val="FFFFCA"/>
      </a:accent3>
      <a:accent4>
        <a:srgbClr val="0000DA"/>
      </a:accent4>
      <a:accent5>
        <a:srgbClr val="AAE2CA"/>
      </a:accent5>
      <a:accent6>
        <a:srgbClr val="2D2DB9"/>
      </a:accent6>
      <a:hlink>
        <a:srgbClr val="003399"/>
      </a:hlink>
      <a:folHlink>
        <a:srgbClr val="B2B2B2"/>
      </a:folHlink>
    </a:clrScheme>
    <a:fontScheme name="lillestrøm_medial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llestrøm_medial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lestrøm_medial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lestrøm_medial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lestrøm_medial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lestrøm_media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lestrøm_media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lestrøm_media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3296</TotalTime>
  <Words>277</Words>
  <Application>Microsoft PowerPoint</Application>
  <PresentationFormat>Skjermfremvisning (4:3)</PresentationFormat>
  <Paragraphs>56</Paragraphs>
  <Slides>12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12</vt:i4>
      </vt:variant>
    </vt:vector>
  </HeadingPairs>
  <TitlesOfParts>
    <vt:vector size="13" baseType="lpstr">
      <vt:lpstr>lillestrøm_medialt</vt:lpstr>
      <vt:lpstr>Muligheter og utfordringer med fri programvare</vt:lpstr>
      <vt:lpstr>Microsoft monopol</vt:lpstr>
      <vt:lpstr>Regjeringen</vt:lpstr>
      <vt:lpstr>Økt bruk av OpenOffice i offentlig sektor</vt:lpstr>
      <vt:lpstr>Prosjektmål</vt:lpstr>
      <vt:lpstr>Kort om metodikk</vt:lpstr>
      <vt:lpstr>Testplan</vt:lpstr>
      <vt:lpstr>Lysbilde 8</vt:lpstr>
      <vt:lpstr>Kort oppsummering (Linux)</vt:lpstr>
      <vt:lpstr>Kort oppsummering (Windows)</vt:lpstr>
      <vt:lpstr>Foreslåtte tiltak</vt:lpstr>
      <vt:lpstr>Mer info.</vt:lpstr>
    </vt:vector>
  </TitlesOfParts>
  <Company>MediaLT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MediaLT  Media Lunde Tollefsen</dc:title>
  <dc:creator>Cathy Kalvenes</dc:creator>
  <cp:lastModifiedBy>Trond Ausland</cp:lastModifiedBy>
  <cp:revision>219</cp:revision>
  <dcterms:created xsi:type="dcterms:W3CDTF">2006-06-21T08:58:35Z</dcterms:created>
  <dcterms:modified xsi:type="dcterms:W3CDTF">2008-11-18T14:45:25Z</dcterms:modified>
</cp:coreProperties>
</file>